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0.30588235294117649</c:v>
                </c:pt>
                <c:pt idx="1">
                  <c:v>0.69411764705882351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7.0973713593484051</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0.16953677915257259</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0.50703306019296068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0.14135702633596292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1.4757472222865022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0.14135702633596292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0.50703306019296068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0.16663347403679829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7.5619285571917896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0.60428178996846338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0.18858907922345924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1.9688431274447655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0.18858907922345924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0.67644955780536531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9.4396177499656453E-2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6.6328141615050207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6.5849193347855604</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4.7202182426901551E-2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0.10110230718350532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1.0554936875808911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0.10110230718350444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3.7385029114554769E-2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6.5935552941121349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0.18831354703187486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0.10835671401770686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1.1312286617268885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0.10835671401770686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5.5865932940152518E-2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6.3454563206001806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0.28286693590817702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8.6941922977647579E-2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0.90766129325309031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8.6941922977647579E-2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9.4033074546945983E-2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7.3887680692749553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5.9460502438655638E-2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1.133351341770787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0.10856003863478048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8.8200740643724629E-2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7.2882750122151743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7.854351639499102E-2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9.1568763501819639E-2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0.95596484935141124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9.1568763501820527E-2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0.31447963970374726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5.3085419777253522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0.22627737226277372</c:v>
                </c:pt>
                <c:pt idx="1">
                  <c:v>0.21167883211678831</c:v>
                </c:pt>
                <c:pt idx="2">
                  <c:v>0.2299270072992701</c:v>
                </c:pt>
                <c:pt idx="3">
                  <c:v>0.33211678832116787</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0.12940851878103032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0.57146750833471671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0.15932086873206064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1.6632871784159349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0.15932086873206064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0.12390447630731405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6.4613597960899529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4.89435303102983E-2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0.56118104924080647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0.15645308084365617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1.6333478813033846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0.15645308084365706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0.23264848924258086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6.8561780752515551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6.505945111321366</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0.26533806860396503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8.8246655481468927E-2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0.92128251476751188</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8.8246655481469816E-2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0.31653164289280422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3.6392805929658323E-2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5.5240755611034773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0.16447172851776592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0.10805066753926695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1.1280335800804107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0.10805066753926695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0.33262455279239145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6.1895386729862354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0.27091639268141154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9.8437378234691231E-2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1.0276722089056474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9.8437378234691231E-2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0.26547189419381478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6.6749923249264187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0.12084988585218692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8.8580384401344858E-2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0.92476659715992415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8.8580384401344858E-2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0.15269207426994669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7.6351738862693344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6.9838420899264948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0.25863789516963198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0.13535279613755336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1.4130639141627785</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0.13535279613755336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0.19329663621473969</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5.5024083005460476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0.14458432109050978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0.10947157603568947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1.1428676624113017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0.10947157603569035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0.39266324172384515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0.24731974475144458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5.9674354074819149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0.33941605839416061</c:v>
                </c:pt>
                <c:pt idx="1">
                  <c:v>0.65693430656934315</c:v>
                </c:pt>
                <c:pt idx="2">
                  <c:v>0</c:v>
                </c:pt>
                <c:pt idx="3">
                  <c:v>3.6496350364963498E-3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0.14908548852276748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9.1013799011328445E-2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0.95017109911104569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9.1013799011329333E-2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0.3264571010628341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5.3308074530676208E-2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7.3343455417512358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6.8637116135876752E-2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8.9490201049727602E-2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0.93426495338913451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8.9490201049725826E-2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0.3209921124662376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0.25480649608787864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7.6035354678593654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0.36117648564809279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0.11192261550507965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1.1684561653843986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0.11192261550507965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0.12319338995911622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8.5114857319939148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8.758190344474988</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0.26004550467712484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9.4392835226652316E-2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0.985447755942503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9.4392835226653204E-2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8.5886211461126294E-2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8.758190344474988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5.8208376752830606</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0.15538553123891985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0.20417292940733223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2.1315363038470543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0.20417292940733134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0.59563671221165837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4.8859344414207406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0.17257071684755498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1.8252466375888599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0.17483443852905634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0.27529929057684299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6.7557409091453797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6.4160684460447577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0.35511517024933603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0.17323344297388843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1.8085324720134164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0.17323344297388843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0.62137047584784799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4.5765538517523296E-2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5.8068554962643368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0.91605839416058399</c:v>
                </c:pt>
                <c:pt idx="1">
                  <c:v>2.9197080291970798E-2</c:v>
                </c:pt>
                <c:pt idx="2">
                  <c:v>1.4598540145985399E-2</c:v>
                </c:pt>
                <c:pt idx="3">
                  <c:v>1.0948905109489052E-2</c:v>
                </c:pt>
                <c:pt idx="4">
                  <c:v>3.6496350364963498E-3</c:v>
                </c:pt>
                <c:pt idx="5">
                  <c:v>2.5547445255474449E-2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0.14448211230274577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0.13478240552304754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1.4071091173847625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0.13478240552304754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0.2332459172154806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7.0252813958251776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3.447030940306087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6.7597534383714963E-2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0.99405754783102185</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9.5217539187026912E-2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0.34153548309157733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0.62232022391219566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1.3115747519872269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8.9208775847164912E-2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0.10861650714832893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1.1339408650097651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0.10861650714832916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0.38959619789962474</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0.21131860597820928</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2.3655886571915379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0.2388500248871579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0.10239468586705303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1.0689859369711321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0.10239468586705192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0.36727916728579624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6.5659011302208636E-2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2.120090362646248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0.29005891921897087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0.10070066359852925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1.0513005857575002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0.10070066359852881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0.36120288429436176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0.20094063551717145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3.8155155954870481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1.261192553007584E-2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0.14511189435013483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1.514947509570407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0.14511189435013527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0.43415570325387254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4.7506781153348721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0.17625070003523202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0.12638462150656515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1.3194374483003397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0.12638462150656604</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0.23504740555082826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6.318738159189591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4.8364818106927068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0.50234235212397405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0.16020596606943727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1.6725274685588802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0.16020596606943815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0.35223182075254034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4.9809578499945557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0.34317343173431736</c:v>
                </c:pt>
                <c:pt idx="1">
                  <c:v>0</c:v>
                </c:pt>
                <c:pt idx="2">
                  <c:v>0.58302583025830257</c:v>
                </c:pt>
                <c:pt idx="3">
                  <c:v>0</c:v>
                </c:pt>
                <c:pt idx="4">
                  <c:v>3.690036900369004E-3</c:v>
                </c:pt>
                <c:pt idx="5">
                  <c:v>1.8450184501845018E-2</c:v>
                </c:pt>
                <c:pt idx="6">
                  <c:v>0</c:v>
                </c:pt>
                <c:pt idx="7">
                  <c:v>2.2140221402214021E-2</c:v>
                </c:pt>
                <c:pt idx="8">
                  <c:v>2.9520295202952029E-2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7.7592319320638037E-2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0.11550321359989901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1.2058370995305139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0.11550321359989901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0.38969917195571657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4.6920057713908587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0.17372093934377819</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0.24473387932214408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6.8229975795811804E-2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0.71231122970877969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6.8229975795812692E-2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0.13514185718840466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8.0780877080013713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4.7245819856411408E-2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0.28927814283640085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8.0648583427244347E-2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0.84195972467071378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8.0648583427244347E-2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0.16938033447700462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8.3440028267610185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7.1947281627176602</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0.16011752128244794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0.1018087592312602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1.0628689463435848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0.1018087592312602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0.32524096000975344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7.1947281627176602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2.4387070745464818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1.5228420356746986E-2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0.1595193348401891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1.6653591363184257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0.15951933484018932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0.3761658269057353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2.4387070745464818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6.8399764580271203</c:v>
                </c:pt>
                <c:pt idx="1">
                  <c:v>6.6328141615050207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6.7327811491215677</c:v>
                </c:pt>
                <c:pt idx="1">
                  <c:v>7.5619285571917896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32</c:v>
                </c:pt>
                <c:pt idx="4">
                  <c:v>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7.4431371258061931</c:v>
                </c:pt>
                <c:pt idx="1">
                  <c:v>7.2882750122151743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6.8132112372350768</c:v>
                </c:pt>
                <c:pt idx="1">
                  <c:v>6.3454563206001806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6.8376965772536167</c:v>
                </c:pt>
                <c:pt idx="1">
                  <c:v>6.5935552941121349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4.8438354417417706</c:v>
                </c:pt>
                <c:pt idx="1">
                  <c:v>5.3085419777253522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6.8847552415156734</c:v>
                </c:pt>
                <c:pt idx="1">
                  <c:v>6.8561780752515551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6.014140438837102</c:v>
                </c:pt>
                <c:pt idx="1">
                  <c:v>6.4613597960899529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6.6742044485000038</c:v>
                </c:pt>
                <c:pt idx="1">
                  <c:v>6.1895386729862354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5.9510790096349311</c:v>
                </c:pt>
                <c:pt idx="1">
                  <c:v>5.5240755611034773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7.9796040550247822</c:v>
                </c:pt>
                <c:pt idx="1">
                  <c:v>7.6035354678593654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7.2867964924821544</c:v>
                </c:pt>
                <c:pt idx="1">
                  <c:v>7.3343455417512358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28</c:v>
                </c:pt>
                <c:pt idx="2">
                  <c:v>3</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5.7414879177195486</c:v>
                </c:pt>
                <c:pt idx="1">
                  <c:v>5.9674354074819149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5.2572193456731897</c:v>
                </c:pt>
                <c:pt idx="1">
                  <c:v>5.5024083005460476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8.4015783600651321</c:v>
                </c:pt>
                <c:pt idx="1">
                  <c:v>8.5114857319939148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7.1951392649909671</c:v>
                </c:pt>
                <c:pt idx="1">
                  <c:v>6.7557409091453797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5.34833014979466</c:v>
                </c:pt>
                <c:pt idx="1">
                  <c:v>4.8859344414207406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7.676083686148738</c:v>
                </c:pt>
                <c:pt idx="1">
                  <c:v>7.0252813958251776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7.235942886357619</c:v>
                </c:pt>
                <c:pt idx="1">
                  <c:v>5.8068554962643368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4.3446374201770004</c:v>
                </c:pt>
                <c:pt idx="1">
                  <c:v>3.8155155954870481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2.2369775518923971</c:v>
                </c:pt>
                <c:pt idx="1">
                  <c:v>2.120090362646248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3.06870704182105</c:v>
                </c:pt>
                <c:pt idx="1">
                  <c:v>2.3655886571915379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7.0252813958251776</c:v>
                </c:pt>
                <c:pt idx="1">
                  <c:v>3.8155155954870481</c:v>
                </c:pt>
                <c:pt idx="2">
                  <c:v>2.4387070745464818</c:v>
                </c:pt>
                <c:pt idx="3">
                  <c:v>1.3115747519872269</c:v>
                </c:pt>
                <c:pt idx="4">
                  <c:v>4.9809578499945557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4.370294794937192</c:v>
                </c:pt>
                <c:pt idx="2">
                  <c:v>2.8145299561714601</c:v>
                </c:pt>
                <c:pt idx="3">
                  <c:v>1.6866801298939851</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2.2008030815082682</c:v>
                </c:pt>
                <c:pt idx="1">
                  <c:v>1.3115747519872269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5.7247168473380086</c:v>
                </c:pt>
                <c:pt idx="1">
                  <c:v>4.7506781153348721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6.1746296597550039</c:v>
                </c:pt>
                <c:pt idx="1">
                  <c:v>6.318738159189591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4.5402316258763529</c:v>
                </c:pt>
                <c:pt idx="1">
                  <c:v>4.6920057713908587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5.4638525675369758</c:v>
                </c:pt>
                <c:pt idx="1">
                  <c:v>4.9809578499945557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8.2368598011888174</c:v>
                </c:pt>
                <c:pt idx="1">
                  <c:v>8.3440028267610185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8.3853962954201169</c:v>
                </c:pt>
                <c:pt idx="1">
                  <c:v>8.0780877080013713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7.2799061554017079</c:v>
                </c:pt>
                <c:pt idx="1">
                  <c:v>7.1947281627176602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2.7733235445069941</c:v>
                </c:pt>
                <c:pt idx="1">
                  <c:v>2.4387070745464818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6.7557409091453797</c:v>
                </c:pt>
                <c:pt idx="1">
                  <c:v>5.3085419777253522</c:v>
                </c:pt>
                <c:pt idx="2">
                  <c:v>6.4613597960899529</c:v>
                </c:pt>
                <c:pt idx="3">
                  <c:v>6.8561780752515551</c:v>
                </c:pt>
                <c:pt idx="4">
                  <c:v>4.8859344414207406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5.8746872241711792</c:v>
                </c:pt>
                <c:pt idx="1">
                  <c:v>4.6103644907806016</c:v>
                </c:pt>
                <c:pt idx="2">
                  <c:v>5.8005759513841548</c:v>
                </c:pt>
                <c:pt idx="3">
                  <c:v>6.2047950106403951</c:v>
                </c:pt>
                <c:pt idx="4">
                  <c:v>4.269855114164316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536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809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248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Hampshire and Isle of Wight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5597316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03701213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6080009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5390418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Hampshire and Isle of Wight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noProof="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834124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636974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30938230"/>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152860015"/>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8293389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859966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1202346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2104532"/>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1379372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97948017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1497777"/>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3003829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82400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56636691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3530665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654726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997718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7537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5931146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7972869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02783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98477537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69363742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52068167"/>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572711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94492518"/>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110652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40157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95093360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818914937"/>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02151164"/>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99877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59143335"/>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398688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6508842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2575017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818533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7614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81501468"/>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3963169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1524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280671801"/>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19313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44436785"/>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636508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447479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35050477"/>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714840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489600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5381301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43675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99583502"/>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93858945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850172162"/>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5123052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585135801"/>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730595758"/>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6385999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71247943"/>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394373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57565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198686667"/>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371047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86290121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2919467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43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078539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35517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379778541"/>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8848210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709464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7884392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4165899"/>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802583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63781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26739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3542780"/>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82344005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029658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8983473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553780715"/>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875611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4019337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7100316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7371295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2481432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0583838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9158941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472456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494009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9318213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773919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4963281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6335942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8355676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01688679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7209860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968268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3469144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892840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2135724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9322544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0331644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5103718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5259116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41283624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8661387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3092732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4830105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0232166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2189372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0071340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4625602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08923793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2109346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20142168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6219945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15841932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4282887604"/>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4439721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4480120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10174555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98069548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2399293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6234037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40711590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20463526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4483895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8731060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4551778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2844911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2469221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9470840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35408332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6177016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1121577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7524851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278902984"/>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6065287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7289437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9241982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3469009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5347408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44889161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28865650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5922921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8198155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79299716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6809521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9104</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Hampshire and Isle of Wight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